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B917-8BFD-4556-A38F-713035F02EF4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4E7CB-8F72-414C-97E4-0777B60842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B917-8BFD-4556-A38F-713035F02EF4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4E7CB-8F72-414C-97E4-0777B60842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B917-8BFD-4556-A38F-713035F02EF4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4E7CB-8F72-414C-97E4-0777B60842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B917-8BFD-4556-A38F-713035F02EF4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4E7CB-8F72-414C-97E4-0777B60842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B917-8BFD-4556-A38F-713035F02EF4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4E7CB-8F72-414C-97E4-0777B60842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B917-8BFD-4556-A38F-713035F02EF4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4E7CB-8F72-414C-97E4-0777B60842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B917-8BFD-4556-A38F-713035F02EF4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4E7CB-8F72-414C-97E4-0777B60842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B917-8BFD-4556-A38F-713035F02EF4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4E7CB-8F72-414C-97E4-0777B60842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B917-8BFD-4556-A38F-713035F02EF4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4E7CB-8F72-414C-97E4-0777B60842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B917-8BFD-4556-A38F-713035F02EF4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4E7CB-8F72-414C-97E4-0777B60842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B917-8BFD-4556-A38F-713035F02EF4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4E7CB-8F72-414C-97E4-0777B60842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8B917-8BFD-4556-A38F-713035F02EF4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4E7CB-8F72-414C-97E4-0777B608423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2133600" y="2209800"/>
            <a:ext cx="1295400" cy="990600"/>
            <a:chOff x="2209800" y="1828800"/>
            <a:chExt cx="1295400" cy="990600"/>
          </a:xfrm>
        </p:grpSpPr>
        <p:sp>
          <p:nvSpPr>
            <p:cNvPr id="6" name="Oval 5"/>
            <p:cNvSpPr/>
            <p:nvPr/>
          </p:nvSpPr>
          <p:spPr>
            <a:xfrm>
              <a:off x="2209800" y="1828800"/>
              <a:ext cx="1295400" cy="990600"/>
            </a:xfrm>
            <a:prstGeom prst="ellipse">
              <a:avLst/>
            </a:prstGeom>
            <a:solidFill>
              <a:schemeClr val="accent1">
                <a:alpha val="4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42611" y="2004392"/>
              <a:ext cx="83067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House</a:t>
              </a:r>
            </a:p>
            <a:p>
              <a:r>
                <a:rPr lang="en-US" dirty="0" smtClean="0"/>
                <a:t>Mouse</a:t>
              </a:r>
              <a:endParaRPr lang="en-US" dirty="0"/>
            </a:p>
          </p:txBody>
        </p:sp>
      </p:grpSp>
      <p:sp>
        <p:nvSpPr>
          <p:cNvPr id="7" name="Oval 6"/>
          <p:cNvSpPr/>
          <p:nvPr/>
        </p:nvSpPr>
        <p:spPr>
          <a:xfrm>
            <a:off x="5562600" y="4038600"/>
            <a:ext cx="1295400" cy="990600"/>
          </a:xfrm>
          <a:prstGeom prst="ellipse">
            <a:avLst/>
          </a:pr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381000" y="4038600"/>
            <a:ext cx="1295400" cy="990600"/>
            <a:chOff x="762000" y="3581400"/>
            <a:chExt cx="1295400" cy="990600"/>
          </a:xfrm>
        </p:grpSpPr>
        <p:sp>
          <p:nvSpPr>
            <p:cNvPr id="9" name="Oval 8"/>
            <p:cNvSpPr/>
            <p:nvPr/>
          </p:nvSpPr>
          <p:spPr>
            <a:xfrm>
              <a:off x="762000" y="3581400"/>
              <a:ext cx="1295400" cy="990600"/>
            </a:xfrm>
            <a:prstGeom prst="ellipse">
              <a:avLst/>
            </a:prstGeom>
            <a:solidFill>
              <a:schemeClr val="accent1">
                <a:alpha val="4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11088" y="3733800"/>
              <a:ext cx="99097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Endemic</a:t>
              </a:r>
            </a:p>
            <a:p>
              <a:pPr algn="ctr"/>
              <a:r>
                <a:rPr lang="en-US" dirty="0" smtClean="0"/>
                <a:t>Cricket</a:t>
              </a:r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867400" y="4191000"/>
            <a:ext cx="8061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Native</a:t>
            </a:r>
          </a:p>
          <a:p>
            <a:pPr algn="ctr"/>
            <a:r>
              <a:rPr lang="en-US" dirty="0" smtClean="0"/>
              <a:t> Plants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133600" y="4267200"/>
            <a:ext cx="1295400" cy="990600"/>
            <a:chOff x="2209800" y="3048000"/>
            <a:chExt cx="1295400" cy="990600"/>
          </a:xfrm>
        </p:grpSpPr>
        <p:sp>
          <p:nvSpPr>
            <p:cNvPr id="11" name="Oval 10"/>
            <p:cNvSpPr/>
            <p:nvPr/>
          </p:nvSpPr>
          <p:spPr>
            <a:xfrm>
              <a:off x="2209800" y="3048000"/>
              <a:ext cx="1295400" cy="990600"/>
            </a:xfrm>
            <a:prstGeom prst="ellipse">
              <a:avLst/>
            </a:prstGeom>
            <a:solidFill>
              <a:schemeClr val="accent1">
                <a:alpha val="4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86000" y="3223592"/>
              <a:ext cx="11769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Endemic</a:t>
              </a:r>
            </a:p>
            <a:p>
              <a:pPr algn="ctr"/>
              <a:r>
                <a:rPr lang="en-US" dirty="0" err="1" smtClean="0"/>
                <a:t>Salamader</a:t>
              </a:r>
              <a:endParaRPr lang="en-US" dirty="0" smtClean="0"/>
            </a:p>
          </p:txBody>
        </p:sp>
      </p:grpSp>
      <p:sp>
        <p:nvSpPr>
          <p:cNvPr id="15" name="Oval 14"/>
          <p:cNvSpPr/>
          <p:nvPr/>
        </p:nvSpPr>
        <p:spPr>
          <a:xfrm>
            <a:off x="2133600" y="304800"/>
            <a:ext cx="1295400" cy="990600"/>
          </a:xfrm>
          <a:prstGeom prst="ellipse">
            <a:avLst/>
          </a:pr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194919" y="480392"/>
            <a:ext cx="11578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Burrowing</a:t>
            </a:r>
          </a:p>
          <a:p>
            <a:pPr algn="ctr"/>
            <a:r>
              <a:rPr lang="en-US" dirty="0" smtClean="0"/>
              <a:t>Owl</a:t>
            </a:r>
            <a:endParaRPr lang="en-US" dirty="0"/>
          </a:p>
        </p:txBody>
      </p:sp>
      <p:cxnSp>
        <p:nvCxnSpPr>
          <p:cNvPr id="18" name="Straight Arrow Connector 17"/>
          <p:cNvCxnSpPr>
            <a:stCxn id="15" idx="4"/>
            <a:endCxn id="6" idx="0"/>
          </p:cNvCxnSpPr>
          <p:nvPr/>
        </p:nvCxnSpPr>
        <p:spPr>
          <a:xfrm>
            <a:off x="2781300" y="1295400"/>
            <a:ext cx="0" cy="91440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1295400" y="2819400"/>
            <a:ext cx="838200" cy="121920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7" idx="1"/>
          </p:cNvCxnSpPr>
          <p:nvPr/>
        </p:nvCxnSpPr>
        <p:spPr>
          <a:xfrm>
            <a:off x="3429000" y="2819400"/>
            <a:ext cx="2323307" cy="136427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11" idx="0"/>
          </p:cNvCxnSpPr>
          <p:nvPr/>
        </p:nvCxnSpPr>
        <p:spPr>
          <a:xfrm flipH="1">
            <a:off x="2781300" y="3200400"/>
            <a:ext cx="38100" cy="1066800"/>
          </a:xfrm>
          <a:prstGeom prst="straightConnector1">
            <a:avLst/>
          </a:prstGeom>
          <a:ln w="6350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3657600" y="4038600"/>
            <a:ext cx="1295400" cy="990600"/>
          </a:xfrm>
          <a:prstGeom prst="ellipse">
            <a:avLst/>
          </a:pr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3815967" y="4214192"/>
            <a:ext cx="963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Small</a:t>
            </a:r>
          </a:p>
          <a:p>
            <a:pPr algn="ctr"/>
            <a:r>
              <a:rPr lang="en-US" dirty="0" smtClean="0"/>
              <a:t>seabirds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3276600" y="3048000"/>
            <a:ext cx="762000" cy="1066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371600" y="6096000"/>
            <a:ext cx="4821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Summer and Fall – house mouse population large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/>
          <p:nvPr/>
        </p:nvGrpSpPr>
        <p:grpSpPr>
          <a:xfrm>
            <a:off x="2133600" y="2209800"/>
            <a:ext cx="1295400" cy="990600"/>
            <a:chOff x="2209800" y="1828800"/>
            <a:chExt cx="1295400" cy="990600"/>
          </a:xfrm>
        </p:grpSpPr>
        <p:sp>
          <p:nvSpPr>
            <p:cNvPr id="6" name="Oval 5"/>
            <p:cNvSpPr/>
            <p:nvPr/>
          </p:nvSpPr>
          <p:spPr>
            <a:xfrm>
              <a:off x="2209800" y="1828800"/>
              <a:ext cx="1295400" cy="990600"/>
            </a:xfrm>
            <a:prstGeom prst="ellipse">
              <a:avLst/>
            </a:prstGeom>
            <a:solidFill>
              <a:schemeClr val="accent1">
                <a:alpha val="4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42611" y="2004392"/>
              <a:ext cx="83067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House</a:t>
              </a:r>
            </a:p>
            <a:p>
              <a:r>
                <a:rPr lang="en-US" dirty="0" smtClean="0"/>
                <a:t>Mouse</a:t>
              </a:r>
              <a:endParaRPr lang="en-US" dirty="0"/>
            </a:p>
          </p:txBody>
        </p:sp>
      </p:grpSp>
      <p:sp>
        <p:nvSpPr>
          <p:cNvPr id="7" name="Oval 6"/>
          <p:cNvSpPr/>
          <p:nvPr/>
        </p:nvSpPr>
        <p:spPr>
          <a:xfrm>
            <a:off x="5562600" y="4038600"/>
            <a:ext cx="1295400" cy="990600"/>
          </a:xfrm>
          <a:prstGeom prst="ellipse">
            <a:avLst/>
          </a:pr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13"/>
          <p:cNvGrpSpPr/>
          <p:nvPr/>
        </p:nvGrpSpPr>
        <p:grpSpPr>
          <a:xfrm>
            <a:off x="381000" y="4038600"/>
            <a:ext cx="1295400" cy="990600"/>
            <a:chOff x="762000" y="3581400"/>
            <a:chExt cx="1295400" cy="990600"/>
          </a:xfrm>
        </p:grpSpPr>
        <p:sp>
          <p:nvSpPr>
            <p:cNvPr id="9" name="Oval 8"/>
            <p:cNvSpPr/>
            <p:nvPr/>
          </p:nvSpPr>
          <p:spPr>
            <a:xfrm>
              <a:off x="762000" y="3581400"/>
              <a:ext cx="1295400" cy="990600"/>
            </a:xfrm>
            <a:prstGeom prst="ellipse">
              <a:avLst/>
            </a:prstGeom>
            <a:solidFill>
              <a:schemeClr val="accent1">
                <a:alpha val="4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11088" y="3733800"/>
              <a:ext cx="99097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Endemic</a:t>
              </a:r>
            </a:p>
            <a:p>
              <a:pPr algn="ctr"/>
              <a:r>
                <a:rPr lang="en-US" dirty="0" smtClean="0"/>
                <a:t>Cricket</a:t>
              </a:r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867400" y="4191000"/>
            <a:ext cx="8061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Native</a:t>
            </a:r>
          </a:p>
          <a:p>
            <a:pPr algn="ctr"/>
            <a:r>
              <a:rPr lang="en-US" dirty="0" smtClean="0"/>
              <a:t> Plants</a:t>
            </a:r>
          </a:p>
        </p:txBody>
      </p:sp>
      <p:grpSp>
        <p:nvGrpSpPr>
          <p:cNvPr id="4" name="Group 12"/>
          <p:cNvGrpSpPr/>
          <p:nvPr/>
        </p:nvGrpSpPr>
        <p:grpSpPr>
          <a:xfrm>
            <a:off x="2133600" y="4267200"/>
            <a:ext cx="1295400" cy="990600"/>
            <a:chOff x="2209800" y="3048000"/>
            <a:chExt cx="1295400" cy="990600"/>
          </a:xfrm>
        </p:grpSpPr>
        <p:sp>
          <p:nvSpPr>
            <p:cNvPr id="11" name="Oval 10"/>
            <p:cNvSpPr/>
            <p:nvPr/>
          </p:nvSpPr>
          <p:spPr>
            <a:xfrm>
              <a:off x="2209800" y="3048000"/>
              <a:ext cx="1295400" cy="990600"/>
            </a:xfrm>
            <a:prstGeom prst="ellipse">
              <a:avLst/>
            </a:prstGeom>
            <a:solidFill>
              <a:schemeClr val="accent1">
                <a:alpha val="4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86000" y="3223592"/>
              <a:ext cx="11769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Endemic</a:t>
              </a:r>
            </a:p>
            <a:p>
              <a:pPr algn="ctr"/>
              <a:r>
                <a:rPr lang="en-US" dirty="0" err="1" smtClean="0"/>
                <a:t>Salamader</a:t>
              </a:r>
              <a:endParaRPr lang="en-US" dirty="0" smtClean="0"/>
            </a:p>
          </p:txBody>
        </p:sp>
      </p:grpSp>
      <p:sp>
        <p:nvSpPr>
          <p:cNvPr id="15" name="Oval 14"/>
          <p:cNvSpPr/>
          <p:nvPr/>
        </p:nvSpPr>
        <p:spPr>
          <a:xfrm>
            <a:off x="2133600" y="304800"/>
            <a:ext cx="1295400" cy="990600"/>
          </a:xfrm>
          <a:prstGeom prst="ellipse">
            <a:avLst/>
          </a:pr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194919" y="480392"/>
            <a:ext cx="11578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Burrowing</a:t>
            </a:r>
          </a:p>
          <a:p>
            <a:pPr algn="ctr"/>
            <a:r>
              <a:rPr lang="en-US" dirty="0" smtClean="0"/>
              <a:t>Owl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429000" y="914400"/>
            <a:ext cx="2286000" cy="106680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1295400" y="2819400"/>
            <a:ext cx="838200" cy="12192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7" idx="1"/>
          </p:cNvCxnSpPr>
          <p:nvPr/>
        </p:nvCxnSpPr>
        <p:spPr>
          <a:xfrm>
            <a:off x="3429000" y="2819400"/>
            <a:ext cx="2323307" cy="136427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11" idx="0"/>
          </p:cNvCxnSpPr>
          <p:nvPr/>
        </p:nvCxnSpPr>
        <p:spPr>
          <a:xfrm flipH="1">
            <a:off x="2781300" y="3200400"/>
            <a:ext cx="38100" cy="1066800"/>
          </a:xfrm>
          <a:prstGeom prst="straightConnector1">
            <a:avLst/>
          </a:prstGeom>
          <a:ln w="2540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3657600" y="4038600"/>
            <a:ext cx="1295400" cy="990600"/>
          </a:xfrm>
          <a:prstGeom prst="ellipse">
            <a:avLst/>
          </a:prstGeom>
          <a:solidFill>
            <a:schemeClr val="accent1">
              <a:alpha val="4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3815967" y="4214192"/>
            <a:ext cx="963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Small</a:t>
            </a:r>
          </a:p>
          <a:p>
            <a:pPr algn="ctr"/>
            <a:r>
              <a:rPr lang="en-US" dirty="0" smtClean="0"/>
              <a:t>seabirds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3276600" y="3048000"/>
            <a:ext cx="762000" cy="1066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371600" y="6096000"/>
            <a:ext cx="4428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Winter -  House Mouse population very small</a:t>
            </a:r>
            <a:endParaRPr lang="en-US" dirty="0"/>
          </a:p>
        </p:txBody>
      </p:sp>
      <p:grpSp>
        <p:nvGrpSpPr>
          <p:cNvPr id="28" name="Group 18"/>
          <p:cNvGrpSpPr/>
          <p:nvPr/>
        </p:nvGrpSpPr>
        <p:grpSpPr>
          <a:xfrm>
            <a:off x="5562600" y="1828800"/>
            <a:ext cx="1295400" cy="990600"/>
            <a:chOff x="2209800" y="1828800"/>
            <a:chExt cx="1295400" cy="990600"/>
          </a:xfrm>
        </p:grpSpPr>
        <p:sp>
          <p:nvSpPr>
            <p:cNvPr id="30" name="Oval 29"/>
            <p:cNvSpPr/>
            <p:nvPr/>
          </p:nvSpPr>
          <p:spPr>
            <a:xfrm>
              <a:off x="2209800" y="1828800"/>
              <a:ext cx="1295400" cy="990600"/>
            </a:xfrm>
            <a:prstGeom prst="ellipse">
              <a:avLst/>
            </a:prstGeom>
            <a:solidFill>
              <a:schemeClr val="accent1">
                <a:alpha val="44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530780" y="1896070"/>
              <a:ext cx="82202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Ashy</a:t>
              </a:r>
            </a:p>
            <a:p>
              <a:r>
                <a:rPr lang="en-US" dirty="0" smtClean="0"/>
                <a:t>Storm-</a:t>
              </a:r>
            </a:p>
            <a:p>
              <a:r>
                <a:rPr lang="en-US" dirty="0" smtClean="0"/>
                <a:t>petrel</a:t>
              </a:r>
              <a:endParaRPr lang="en-US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>Pelz, Mark</DisplayName>
        <AccountId>7</AccountId>
        <AccountType/>
      </UserInfo>
    </Reviewed_x0020_By_x003f_>
    <Reviewed_x003f_ xmlns="b8c791ff-8839-41d3-a5c3-dadefa89be97">Yes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>No</PotentialExemption_x003f_>
  </documentManagement>
</p:properties>
</file>

<file path=customXml/itemProps1.xml><?xml version="1.0" encoding="utf-8"?>
<ds:datastoreItem xmlns:ds="http://schemas.openxmlformats.org/officeDocument/2006/customXml" ds:itemID="{4056B5CE-8F11-412D-B89F-63EC61A9C04E}"/>
</file>

<file path=customXml/itemProps2.xml><?xml version="1.0" encoding="utf-8"?>
<ds:datastoreItem xmlns:ds="http://schemas.openxmlformats.org/officeDocument/2006/customXml" ds:itemID="{BBC939F0-ACCF-478D-8A8E-623C0EA9F7B0}"/>
</file>

<file path=customXml/itemProps3.xml><?xml version="1.0" encoding="utf-8"?>
<ds:datastoreItem xmlns:ds="http://schemas.openxmlformats.org/officeDocument/2006/customXml" ds:itemID="{CC6390EF-D559-495C-8FD7-832CF6777A81}"/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44</Words>
  <Application>Microsoft Office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Island Conservation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bkeitt</dc:creator>
  <cp:lastModifiedBy>bkeitt</cp:lastModifiedBy>
  <cp:revision>5</cp:revision>
  <dcterms:created xsi:type="dcterms:W3CDTF">2011-10-14T19:41:28Z</dcterms:created>
  <dcterms:modified xsi:type="dcterms:W3CDTF">2011-10-14T21:13:35Z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318700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